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churn</a:t>
            </a:r>
            <a:br>
              <a:rPr lang="en-US" sz="1800" dirty="0"/>
            </a:br>
            <a:r>
              <a:rPr lang="en-US" sz="1800" dirty="0"/>
              <a:t>2) App 897 less traffic – churn</a:t>
            </a:r>
            <a:br>
              <a:rPr lang="en-US" sz="1800" dirty="0"/>
            </a:br>
            <a:r>
              <a:rPr lang="en-US" sz="1800" dirty="0"/>
              <a:t>3) App 677 more events – churn</a:t>
            </a:r>
            <a:br>
              <a:rPr lang="en-US" sz="1800" dirty="0"/>
            </a:br>
            <a:r>
              <a:rPr lang="en-US" sz="1800" dirty="0"/>
              <a:t>4) More 3G – churn </a:t>
            </a:r>
            <a:br>
              <a:rPr lang="en-US" sz="1800" dirty="0"/>
            </a:br>
            <a:r>
              <a:rPr lang="en-US" sz="1800" dirty="0"/>
              <a:t>5) Number of incoming </a:t>
            </a:r>
            <a:r>
              <a:rPr lang="en-US" sz="1800" dirty="0" err="1"/>
              <a:t>sms</a:t>
            </a:r>
            <a:r>
              <a:rPr lang="en-US" sz="1800" dirty="0"/>
              <a:t> increase </a:t>
            </a:r>
            <a:r>
              <a:rPr lang="en-US" sz="1800"/>
              <a:t>-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a:t>
            </a:r>
            <a:r>
              <a:rPr lang="en-US" sz="2400"/>
              <a:t>telephones dataset</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1589</TotalTime>
  <Words>488</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Is dataset balanced</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churn 2) App 897 less traffic – churn 3) App 677 more events – churn 4) More 3G – churn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179</cp:revision>
  <dcterms:created xsi:type="dcterms:W3CDTF">2023-07-18T21:29:06Z</dcterms:created>
  <dcterms:modified xsi:type="dcterms:W3CDTF">2023-07-20T17:28:07Z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